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98" userDrawn="1">
          <p15:clr>
            <a:srgbClr val="A4A3A4"/>
          </p15:clr>
        </p15:guide>
        <p15:guide id="2" pos="64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17"/>
    <a:srgbClr val="00502F"/>
    <a:srgbClr val="F0C9C6"/>
    <a:srgbClr val="FFE6E1"/>
    <a:srgbClr val="FFD4D0"/>
    <a:srgbClr val="FFF1AE"/>
    <a:srgbClr val="FFF7D0"/>
    <a:srgbClr val="FFEDC6"/>
    <a:srgbClr val="FFDDC6"/>
    <a:srgbClr val="FFE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 snapToGrid="0">
      <p:cViewPr varScale="1">
        <p:scale>
          <a:sx n="43" d="100"/>
          <a:sy n="43" d="100"/>
        </p:scale>
        <p:origin x="3344" y="248"/>
      </p:cViewPr>
      <p:guideLst>
        <p:guide orient="horz" pos="9298"/>
        <p:guide pos="64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66CF-AEE1-364F-ADA7-0CADB62592A7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0199A-6E23-F349-8F93-FCD96ABD1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82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3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51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24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9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0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62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75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05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83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62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38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56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070DBA-B3A4-833D-529A-56755566BB5D}"/>
              </a:ext>
            </a:extLst>
          </p:cNvPr>
          <p:cNvSpPr/>
          <p:nvPr/>
        </p:nvSpPr>
        <p:spPr>
          <a:xfrm>
            <a:off x="12070633" y="6318703"/>
            <a:ext cx="4389120" cy="2481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ベース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E28C336-CD65-4730-9CEE-232285C0E2D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3270" y="400130"/>
            <a:ext cx="10040718" cy="14428690"/>
            <a:chOff x="273270" y="400130"/>
            <a:chExt cx="10040718" cy="14428690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D77B391A-9DA7-3748-9451-4D0527F692D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73270" y="400130"/>
              <a:ext cx="10040718" cy="14428690"/>
              <a:chOff x="273270" y="399115"/>
              <a:chExt cx="10040718" cy="14428690"/>
            </a:xfrm>
          </p:grpSpPr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EFA871E-6DD0-8F28-B883-F6DBDA19C4E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25510" y="401419"/>
                <a:ext cx="7285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2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青山学院創立</a:t>
                </a:r>
                <a:r>
                  <a:rPr kumimoji="1" lang="en-US" altLang="ja-JP" sz="120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150</a:t>
                </a:r>
                <a:r>
                  <a:rPr kumimoji="1" lang="ja-JP" altLang="en-US" sz="12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周年企画「希望の未来図コンテスト」</a:t>
                </a:r>
                <a:endParaRPr kumimoji="1" lang="en-US" altLang="ja-JP" sz="1200" dirty="0">
                  <a:solidFill>
                    <a:srgbClr val="003917"/>
                  </a:solidFill>
                  <a:latin typeface="Hiragino UD Sans Std W3" panose="020B0400000000000000" pitchFamily="34" charset="-128"/>
                  <a:ea typeface="Hiragino UD Sans Std W3" panose="020B0400000000000000" pitchFamily="34" charset="-128"/>
                </a:endParaRPr>
              </a:p>
              <a:p>
                <a:r>
                  <a:rPr kumimoji="1" lang="en-US" altLang="ja-JP" dirty="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BLUE ACTION 2024</a:t>
                </a:r>
                <a:r>
                  <a:rPr kumimoji="1" lang="ja-JP" altLang="en-US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　だれかをちょっぴりハッピーにしてください。</a:t>
                </a:r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F15676D-62F5-1315-09AE-A49DBE2F509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26936" y="399115"/>
                <a:ext cx="1723549" cy="55399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30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応募用紙</a:t>
                </a:r>
                <a:endParaRPr kumimoji="1" lang="ja-JP" altLang="en-US" sz="3000">
                  <a:solidFill>
                    <a:srgbClr val="003917"/>
                  </a:solidFill>
                  <a:latin typeface="A P-OTF Shuei NijimiMin Std L" panose="02020400000000000000" pitchFamily="18" charset="-128"/>
                  <a:ea typeface="A P-OTF Shuei NijimiMin Std L" panose="02020400000000000000" pitchFamily="18" charset="-128"/>
                </a:endParaRPr>
              </a:p>
            </p:txBody>
          </p:sp>
          <p:cxnSp>
            <p:nvCxnSpPr>
              <p:cNvPr id="6" name="直線コネクタ 5">
                <a:extLst>
                  <a:ext uri="{FF2B5EF4-FFF2-40B4-BE49-F238E27FC236}">
                    <a16:creationId xmlns:a16="http://schemas.microsoft.com/office/drawing/2014/main" id="{EC227F0C-8C44-3FED-64CD-E9E3DE4474A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341313" y="1417213"/>
                <a:ext cx="9972675" cy="0"/>
              </a:xfrm>
              <a:prstGeom prst="line">
                <a:avLst/>
              </a:prstGeom>
              <a:ln w="12700">
                <a:solidFill>
                  <a:srgbClr val="00391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265FC03-5126-CE70-C8B3-425E1E976D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482464" y="405940"/>
                <a:ext cx="1826142" cy="530912"/>
              </a:xfrm>
              <a:prstGeom prst="rect">
                <a:avLst/>
              </a:prstGeom>
              <a:noFill/>
              <a:ln>
                <a:solidFill>
                  <a:srgbClr val="00391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2D9345DC-BE1B-F541-6D33-465AB3FF9CA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341313" y="1470186"/>
                <a:ext cx="9972675" cy="0"/>
              </a:xfrm>
              <a:prstGeom prst="line">
                <a:avLst/>
              </a:prstGeom>
              <a:ln w="12700">
                <a:solidFill>
                  <a:srgbClr val="00391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525A814-AB83-6C69-8C0E-8B28D2DC8CA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4800" y="1547743"/>
                <a:ext cx="203132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アイデアタイトル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3DC37ED-917D-2067-C3A5-FD175286E18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33430" y="1155067"/>
                <a:ext cx="4705048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所属学校：　</a:t>
                </a:r>
                <a:r>
                  <a:rPr kumimoji="1" lang="ja-JP" altLang="en-US" sz="12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大　・　高　・　中　・　初　・　幼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2836375-7465-1147-7BDD-4C8020969C5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9030" y="1155066"/>
                <a:ext cx="124425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氏名</a:t>
                </a:r>
                <a:r>
                  <a:rPr kumimoji="1" lang="en-US" altLang="ja-JP" sz="1200" dirty="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 / </a:t>
                </a:r>
                <a:r>
                  <a:rPr kumimoji="1" lang="ja-JP" altLang="en-US" sz="12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団体名：</a:t>
                </a:r>
              </a:p>
            </p:txBody>
          </p: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5E9B7412-26DC-7A82-C16C-CFB01DB05B2A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341313" y="2601282"/>
                <a:ext cx="9972675" cy="0"/>
              </a:xfrm>
              <a:prstGeom prst="line">
                <a:avLst/>
              </a:prstGeom>
              <a:ln w="12700">
                <a:solidFill>
                  <a:srgbClr val="00391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F768ACA-2B26-58C7-9618-CDA054674F6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73270" y="2679835"/>
                <a:ext cx="980268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アイデアの具体的な内容</a:t>
                </a:r>
                <a:r>
                  <a:rPr kumimoji="1" lang="ja-JP" altLang="en-US" sz="12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（だれかをハッピーにできる理由・アイデアの概要・アイデアに込めた思いは必ずご記入ください。）</a:t>
                </a:r>
                <a:endParaRPr kumimoji="1" lang="ja-JP" altLang="en-US" sz="1200">
                  <a:solidFill>
                    <a:srgbClr val="003917"/>
                  </a:solidFill>
                  <a:latin typeface="A P-OTF Shuei NijimiMin Std L" panose="02020400000000000000" pitchFamily="18" charset="-128"/>
                  <a:ea typeface="A P-OTF Shuei NijimiMin Std L" panose="02020400000000000000" pitchFamily="18" charset="-128"/>
                </a:endParaRPr>
              </a:p>
            </p:txBody>
          </p: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E767946F-4993-8D2B-D065-4C2D11E0812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341313" y="14043701"/>
                <a:ext cx="9972675" cy="0"/>
              </a:xfrm>
              <a:prstGeom prst="line">
                <a:avLst/>
              </a:prstGeom>
              <a:ln w="12700">
                <a:solidFill>
                  <a:srgbClr val="00391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0582C48-6530-0DB2-9EEC-DE93CC43669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4800" y="14083562"/>
                <a:ext cx="7308411" cy="74424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460"/>
                  </a:lnSpc>
                </a:pPr>
                <a:r>
                  <a:rPr kumimoji="1" lang="ja-JP" altLang="en-US" sz="105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付属物：　あり　・　なし</a:t>
                </a:r>
                <a:endParaRPr kumimoji="1" lang="en-US" altLang="ja-JP" sz="1050" dirty="0">
                  <a:solidFill>
                    <a:srgbClr val="003917"/>
                  </a:solidFill>
                  <a:latin typeface="Hiragino UD Sans Std W3" panose="020B0400000000000000" pitchFamily="34" charset="-128"/>
                  <a:ea typeface="Hiragino UD Sans Std W3" panose="020B0400000000000000" pitchFamily="34" charset="-128"/>
                </a:endParaRPr>
              </a:p>
              <a:p>
                <a:pPr>
                  <a:lnSpc>
                    <a:spcPts val="1860"/>
                  </a:lnSpc>
                </a:pPr>
                <a:r>
                  <a:rPr kumimoji="1" lang="ja-JP" altLang="en-US" sz="105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ありの場合：　論文</a:t>
                </a:r>
                <a:r>
                  <a:rPr kumimoji="1" lang="en-US" altLang="ja-JP" sz="105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/</a:t>
                </a:r>
                <a:r>
                  <a:rPr kumimoji="1" lang="ja-JP" altLang="en-US" sz="105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作文　・　プレゼンシート　・　動画　・　立体模型　・　絵</a:t>
                </a:r>
                <a:r>
                  <a:rPr kumimoji="1" lang="en-US" altLang="ja-JP" sz="105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/</a:t>
                </a:r>
                <a:r>
                  <a:rPr kumimoji="1" lang="ja-JP" altLang="en-US" sz="105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写真　・　その他（　　　　　）</a:t>
                </a:r>
                <a:endParaRPr kumimoji="1" lang="en-US" altLang="ja-JP" sz="1050" dirty="0">
                  <a:solidFill>
                    <a:srgbClr val="003917"/>
                  </a:solidFill>
                  <a:latin typeface="Hiragino UD Sans Std W3" panose="020B0400000000000000" pitchFamily="34" charset="-128"/>
                  <a:ea typeface="Hiragino UD Sans Std W3" panose="020B0400000000000000" pitchFamily="34" charset="-128"/>
                </a:endParaRPr>
              </a:p>
              <a:p>
                <a:pPr>
                  <a:lnSpc>
                    <a:spcPts val="1860"/>
                  </a:lnSpc>
                </a:pPr>
                <a:r>
                  <a:rPr kumimoji="1" lang="en-US" altLang="ja-JP" sz="105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※</a:t>
                </a:r>
                <a:r>
                  <a:rPr kumimoji="1" lang="ja-JP" altLang="en-US" sz="105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提出の際は、</a:t>
                </a:r>
                <a:r>
                  <a:rPr kumimoji="1" lang="en-US" altLang="ja-JP" sz="105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A3</a:t>
                </a:r>
                <a:r>
                  <a:rPr kumimoji="1" lang="ja-JP" altLang="en-US" sz="105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サイズで印刷してください。</a:t>
                </a:r>
                <a:r>
                  <a:rPr kumimoji="1" lang="en-US" altLang="ja-JP" sz="105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 </a:t>
                </a:r>
                <a:endParaRPr kumimoji="1" lang="ja-JP" altLang="en-US" sz="1050">
                  <a:solidFill>
                    <a:srgbClr val="003917"/>
                  </a:solidFill>
                  <a:latin typeface="A P-OTF Shuei NijimiMin Std L" panose="02020400000000000000" pitchFamily="18" charset="-128"/>
                  <a:ea typeface="A P-OTF Shuei NijimiMin Std L" panose="02020400000000000000" pitchFamily="18" charset="-128"/>
                </a:endParaRPr>
              </a:p>
            </p:txBody>
          </p:sp>
          <p:pic>
            <p:nvPicPr>
              <p:cNvPr id="11" name="図 10" descr="ロゴ, アイコン&#10;&#10;自動的に生成された説明">
                <a:extLst>
                  <a:ext uri="{FF2B5EF4-FFF2-40B4-BE49-F238E27FC236}">
                    <a16:creationId xmlns:a16="http://schemas.microsoft.com/office/drawing/2014/main" id="{CCECEC8C-B5AD-3A78-16DB-B92190D3C1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8588" y="415202"/>
                <a:ext cx="625790" cy="600557"/>
              </a:xfrm>
              <a:prstGeom prst="rect">
                <a:avLst/>
              </a:prstGeom>
            </p:spPr>
          </p:pic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26ABBF0-2289-9458-CB02-662440262E6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59058" y="1155066"/>
              <a:ext cx="1408067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003917"/>
                  </a:solidFill>
                  <a:latin typeface="A P-OTF Shuei NijimiMin Std L" panose="02020400000000000000" pitchFamily="18" charset="-128"/>
                  <a:ea typeface="A P-OTF Shuei NijimiMin Std L" panose="02020400000000000000" pitchFamily="18" charset="-128"/>
                </a:rPr>
                <a:t>学年：</a:t>
              </a:r>
              <a:endParaRPr kumimoji="1" lang="ja-JP" altLang="en-US" sz="1200">
                <a:solidFill>
                  <a:srgbClr val="003917"/>
                </a:solidFill>
                <a:latin typeface="Hiragino UD Sans Std W3" panose="020B0400000000000000" pitchFamily="34" charset="-128"/>
                <a:ea typeface="Hiragino UD Sans Std W3" panose="020B0400000000000000" pitchFamily="34" charset="-128"/>
              </a:endParaRPr>
            </a:p>
          </p:txBody>
        </p:sp>
        <p:pic>
          <p:nvPicPr>
            <p:cNvPr id="19" name="図 18" descr="テキスト&#10;&#10;自動的に生成された説明">
              <a:extLst>
                <a:ext uri="{FF2B5EF4-FFF2-40B4-BE49-F238E27FC236}">
                  <a16:creationId xmlns:a16="http://schemas.microsoft.com/office/drawing/2014/main" id="{7DE60C1F-90FA-21D4-CC42-DB7B02C6117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0316" y="14195914"/>
              <a:ext cx="2213671" cy="56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642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2204</TotalTime>
  <Words>114</Words>
  <Application>Microsoft Macintosh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 P-OTF Shuei NijimiMin Std L</vt:lpstr>
      <vt:lpstr>Hiragino UD Sans Std W3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武田 実純</dc:creator>
  <cp:lastModifiedBy>武田 実純</cp:lastModifiedBy>
  <cp:revision>61</cp:revision>
  <cp:lastPrinted>2024-06-12T07:29:34Z</cp:lastPrinted>
  <dcterms:created xsi:type="dcterms:W3CDTF">2024-05-02T08:55:54Z</dcterms:created>
  <dcterms:modified xsi:type="dcterms:W3CDTF">2024-06-19T08:42:30Z</dcterms:modified>
</cp:coreProperties>
</file>