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5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17"/>
    <a:srgbClr val="F0C9C6"/>
    <a:srgbClr val="FFE6E1"/>
    <a:srgbClr val="FFD4D0"/>
    <a:srgbClr val="00502F"/>
    <a:srgbClr val="FFF1AE"/>
    <a:srgbClr val="FFF7D0"/>
    <a:srgbClr val="FFEDC6"/>
    <a:srgbClr val="FFDDC6"/>
    <a:srgbClr val="FFE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>
      <p:cViewPr varScale="1">
        <p:scale>
          <a:sx n="61" d="100"/>
          <a:sy n="61" d="100"/>
        </p:scale>
        <p:origin x="1904" y="224"/>
      </p:cViewPr>
      <p:guideLst>
        <p:guide orient="horz" pos="6565"/>
        <p:guide pos="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66CF-AEE1-364F-ADA7-0CADB62592A7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0199A-6E23-F349-8F93-FCD96ABD1C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82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9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81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7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32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44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3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83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08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66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8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BD982-144E-C746-9D6F-4D15279870A5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F9597B-2F9E-E445-9515-7B8C144A22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60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070DBA-B3A4-833D-529A-56755566BB5D}"/>
              </a:ext>
            </a:extLst>
          </p:cNvPr>
          <p:cNvSpPr/>
          <p:nvPr/>
        </p:nvSpPr>
        <p:spPr>
          <a:xfrm>
            <a:off x="17069147" y="3591042"/>
            <a:ext cx="6206678" cy="3509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394">
                <a:solidFill>
                  <a:schemeClr val="tx1"/>
                </a:solidFill>
              </a:rPr>
              <a:t>横ベース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B7990AD-84B5-25FF-48A7-51FB86F946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4630" y="231970"/>
            <a:ext cx="14557029" cy="10189968"/>
            <a:chOff x="274630" y="231970"/>
            <a:chExt cx="14557029" cy="1018996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14862530-7E70-6F3D-418E-4DBDBDF74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74630" y="231970"/>
              <a:ext cx="14557029" cy="10189271"/>
              <a:chOff x="274630" y="231970"/>
              <a:chExt cx="14557029" cy="10189271"/>
            </a:xfrm>
          </p:grpSpPr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4D9C3B3-30AE-190A-013B-227957DFD1F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71500" y="231970"/>
                <a:ext cx="491833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1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青山学院創立</a:t>
                </a:r>
                <a:r>
                  <a:rPr kumimoji="1" lang="en-US" altLang="ja-JP" sz="115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150</a:t>
                </a:r>
                <a:r>
                  <a:rPr kumimoji="1" lang="ja-JP" altLang="en-US" sz="115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周年企画「希望の未来図コンテスト」</a:t>
                </a:r>
                <a:endParaRPr kumimoji="1" lang="en-US" altLang="ja-JP" sz="1150" dirty="0">
                  <a:solidFill>
                    <a:srgbClr val="003917"/>
                  </a:solidFill>
                  <a:latin typeface="Hiragino UD Sans Std W3" panose="020B0400000000000000" pitchFamily="34" charset="-128"/>
                  <a:ea typeface="Hiragino UD Sans Std W3" panose="020B0400000000000000" pitchFamily="34" charset="-128"/>
                </a:endParaRPr>
              </a:p>
              <a:p>
                <a:r>
                  <a:rPr kumimoji="1" lang="en-US" altLang="ja-JP" sz="1200" dirty="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BLUE ACTION 2024</a:t>
                </a:r>
                <a:r>
                  <a:rPr kumimoji="1" lang="ja-JP" altLang="en-US" sz="12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　だれかをちょっぴりハッピーにしてください。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A46DF6D-FC35-D79C-21FA-8D7F1412B59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3543890" y="269249"/>
                <a:ext cx="1274708" cy="41870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121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応募用紙</a:t>
                </a:r>
                <a:endParaRPr kumimoji="1" lang="ja-JP" altLang="en-US" sz="2121">
                  <a:solidFill>
                    <a:srgbClr val="003917"/>
                  </a:solidFill>
                  <a:latin typeface="A P-OTF Shuei NijimiMin Std L" panose="02020400000000000000" pitchFamily="18" charset="-128"/>
                  <a:ea typeface="A P-OTF Shuei NijimiMin Std L" panose="02020400000000000000" pitchFamily="18" charset="-128"/>
                </a:endParaRPr>
              </a:p>
            </p:txBody>
          </p: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9F6499A3-14AD-9427-79C4-161CBEA612A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287691" y="764734"/>
                <a:ext cx="14543968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B7116A48-1696-8D5E-4795-75B4263B31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3540480" y="274075"/>
                <a:ext cx="1291179" cy="375383"/>
              </a:xfrm>
              <a:prstGeom prst="rect">
                <a:avLst/>
              </a:prstGeom>
              <a:noFill/>
              <a:ln>
                <a:solidFill>
                  <a:srgbClr val="00391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D096A54E-1887-F75B-E00B-3CF1153CFE8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287691" y="802189"/>
                <a:ext cx="14543968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C5286C5-B92F-0F10-90E2-B5B0893E6C8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7338" y="838706"/>
                <a:ext cx="1415772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アイデアタイトル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0A0849C-7849-EE3C-F53E-147DCF81C1F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48891" y="518250"/>
                <a:ext cx="3263287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所属学校：</a:t>
                </a:r>
                <a:r>
                  <a:rPr kumimoji="1" lang="ja-JP" altLang="en-US" sz="10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　大　・　高　・　中　・　初　・　幼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4A3F5B2-BB2E-02A9-0A3A-74FF6E1D119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331763" y="519369"/>
                <a:ext cx="1067921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0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氏名</a:t>
                </a:r>
                <a:r>
                  <a:rPr kumimoji="1" lang="en-US" altLang="ja-JP" sz="1000" dirty="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 / </a:t>
                </a:r>
                <a:r>
                  <a:rPr kumimoji="1" lang="ja-JP" altLang="en-US" sz="10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団体名：</a:t>
                </a:r>
              </a:p>
            </p:txBody>
          </p: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9494613-1145-6286-FA32-66DBED1670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287338" y="1544063"/>
                <a:ext cx="7272337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D11A623-0789-0B0F-F1FA-B58324FA925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7338" y="1580579"/>
                <a:ext cx="7186584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アイデアの具体的な内容</a:t>
                </a:r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（だれかをハッピーにできる理由・アイデアの概要・アイデアに込めた思いは必ずご記入ください。）</a:t>
                </a:r>
                <a:endParaRPr kumimoji="1" lang="ja-JP" altLang="en-US" sz="900">
                  <a:solidFill>
                    <a:srgbClr val="003917"/>
                  </a:solidFill>
                  <a:latin typeface="A P-OTF Shuei NijimiMin Std L" panose="02020400000000000000" pitchFamily="18" charset="-128"/>
                  <a:ea typeface="A P-OTF Shuei NijimiMin Std L" panose="02020400000000000000" pitchFamily="18" charset="-128"/>
                </a:endParaRPr>
              </a:p>
            </p:txBody>
          </p: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C28A2C5D-6C77-C826-8E6E-018E68CC9163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274630" y="9894360"/>
                <a:ext cx="14543968" cy="0"/>
              </a:xfrm>
              <a:prstGeom prst="line">
                <a:avLst/>
              </a:prstGeom>
              <a:ln w="12700">
                <a:solidFill>
                  <a:srgbClr val="00391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9713FE-0642-9B86-FB11-186B410A978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7338" y="9913410"/>
                <a:ext cx="6319359" cy="5078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付属物：　あり　・　なし</a:t>
                </a:r>
                <a:endParaRPr kumimoji="1" lang="en-US" altLang="ja-JP" sz="900" dirty="0">
                  <a:solidFill>
                    <a:srgbClr val="003917"/>
                  </a:solidFill>
                  <a:latin typeface="Hiragino UD Sans Std W3" panose="020B0400000000000000" pitchFamily="34" charset="-128"/>
                  <a:ea typeface="Hiragino UD Sans Std W3" panose="020B0400000000000000" pitchFamily="34" charset="-128"/>
                </a:endParaRPr>
              </a:p>
              <a:p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ありの場合：　論文</a:t>
                </a:r>
                <a:r>
                  <a:rPr kumimoji="1" lang="en-US" altLang="ja-JP" sz="90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/</a:t>
                </a:r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作文　・　プレゼンシート　・　動画　・　立体模型　・　絵</a:t>
                </a:r>
                <a:r>
                  <a:rPr kumimoji="1" lang="en-US" altLang="ja-JP" sz="90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/</a:t>
                </a:r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写真　・　その他（　　　　　</a:t>
                </a:r>
                <a:r>
                  <a:rPr kumimoji="1" lang="en-US" altLang="ja-JP" sz="90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 </a:t>
                </a:r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）</a:t>
                </a:r>
                <a:endParaRPr kumimoji="1" lang="en-US" altLang="ja-JP" sz="900" dirty="0">
                  <a:solidFill>
                    <a:srgbClr val="003917"/>
                  </a:solidFill>
                  <a:latin typeface="Hiragino UD Sans Std W3" panose="020B0400000000000000" pitchFamily="34" charset="-128"/>
                  <a:ea typeface="Hiragino UD Sans Std W3" panose="020B0400000000000000" pitchFamily="34" charset="-128"/>
                </a:endParaRPr>
              </a:p>
              <a:p>
                <a:r>
                  <a:rPr kumimoji="1" lang="en-US" altLang="ja-JP" sz="90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※</a:t>
                </a:r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提出の際は、</a:t>
                </a:r>
                <a:r>
                  <a:rPr kumimoji="1" lang="en-US" altLang="ja-JP" sz="900" dirty="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A3</a:t>
                </a:r>
                <a:r>
                  <a:rPr kumimoji="1" lang="ja-JP" altLang="en-US" sz="900">
                    <a:solidFill>
                      <a:srgbClr val="003917"/>
                    </a:solidFill>
                    <a:latin typeface="Hiragino UD Sans Std W3" panose="020B0400000000000000" pitchFamily="34" charset="-128"/>
                    <a:ea typeface="Hiragino UD Sans Std W3" panose="020B0400000000000000" pitchFamily="34" charset="-128"/>
                  </a:rPr>
                  <a:t>サイズで印刷してください。</a:t>
                </a:r>
                <a:endParaRPr kumimoji="1" lang="ja-JP" altLang="en-US" sz="900">
                  <a:solidFill>
                    <a:srgbClr val="003917"/>
                  </a:solidFill>
                  <a:latin typeface="A P-OTF Shuei NijimiMin Std L" panose="02020400000000000000" pitchFamily="18" charset="-128"/>
                  <a:ea typeface="A P-OTF Shuei NijimiMin Std L" panose="02020400000000000000" pitchFamily="18" charset="-128"/>
                </a:endParaRPr>
              </a:p>
            </p:txBody>
          </p:sp>
          <p:pic>
            <p:nvPicPr>
              <p:cNvPr id="31" name="図 30" descr="ロゴ, アイコン&#10;&#10;自動的に生成された説明">
                <a:extLst>
                  <a:ext uri="{FF2B5EF4-FFF2-40B4-BE49-F238E27FC236}">
                    <a16:creationId xmlns:a16="http://schemas.microsoft.com/office/drawing/2014/main" id="{92E73C8A-981C-20A1-37E0-3C8F4CF1A5FA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7264" y="301508"/>
                <a:ext cx="442467" cy="424625"/>
              </a:xfrm>
              <a:prstGeom prst="rect">
                <a:avLst/>
              </a:prstGeom>
            </p:spPr>
          </p:pic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234809C-9F1B-35A1-5DB3-2C0C46E823C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212982" y="518250"/>
                <a:ext cx="824635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>
                    <a:solidFill>
                      <a:srgbClr val="003917"/>
                    </a:solidFill>
                    <a:latin typeface="A P-OTF Shuei NijimiMin Std L" panose="02020400000000000000" pitchFamily="18" charset="-128"/>
                    <a:ea typeface="A P-OTF Shuei NijimiMin Std L" panose="02020400000000000000" pitchFamily="18" charset="-128"/>
                  </a:rPr>
                  <a:t>学年：</a:t>
                </a:r>
              </a:p>
            </p:txBody>
          </p:sp>
        </p:grpSp>
        <p:pic>
          <p:nvPicPr>
            <p:cNvPr id="3" name="図 2" descr="テキスト&#10;&#10;自動的に生成された説明">
              <a:extLst>
                <a:ext uri="{FF2B5EF4-FFF2-40B4-BE49-F238E27FC236}">
                  <a16:creationId xmlns:a16="http://schemas.microsoft.com/office/drawing/2014/main" id="{68851930-ABD5-ACEE-6F5E-35599135B2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0093" y="10028717"/>
              <a:ext cx="1541566" cy="39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642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</TotalTime>
  <Words>115</Words>
  <Application>Microsoft Macintosh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 P-OTF Shuei NijimiMin Std L</vt:lpstr>
      <vt:lpstr>Hiragino UD Sans Std W3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武田 実純</dc:creator>
  <cp:lastModifiedBy>武田 実純</cp:lastModifiedBy>
  <cp:revision>51</cp:revision>
  <cp:lastPrinted>2024-06-12T06:24:11Z</cp:lastPrinted>
  <dcterms:created xsi:type="dcterms:W3CDTF">2024-05-02T08:55:54Z</dcterms:created>
  <dcterms:modified xsi:type="dcterms:W3CDTF">2024-06-19T08:41:48Z</dcterms:modified>
</cp:coreProperties>
</file>